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2" r:id="rId6"/>
    <p:sldId id="261" r:id="rId7"/>
    <p:sldId id="264" r:id="rId8"/>
  </p:sldIdLst>
  <p:sldSz cx="9144000" cy="6858000" type="screen4x3"/>
  <p:notesSz cx="6858000" cy="9144000"/>
  <p:defaultTextStyle>
    <a:defPPr>
      <a:defRPr lang="fr-CA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70">
          <p15:clr>
            <a:srgbClr val="A4A3A4"/>
          </p15:clr>
        </p15:guide>
        <p15:guide id="2" orient="horz" pos="1071">
          <p15:clr>
            <a:srgbClr val="A4A3A4"/>
          </p15:clr>
        </p15:guide>
        <p15:guide id="3" pos="295">
          <p15:clr>
            <a:srgbClr val="A4A3A4"/>
          </p15:clr>
        </p15:guide>
        <p15:guide id="4" pos="7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84" autoAdjust="0"/>
  </p:normalViewPr>
  <p:slideViewPr>
    <p:cSldViewPr>
      <p:cViewPr varScale="1">
        <p:scale>
          <a:sx n="77" d="100"/>
          <a:sy n="77" d="100"/>
        </p:scale>
        <p:origin x="538" y="58"/>
      </p:cViewPr>
      <p:guideLst>
        <p:guide orient="horz" pos="1570"/>
        <p:guide orient="horz" pos="1071"/>
        <p:guide pos="295"/>
        <p:guide pos="748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4.xml"/><Relationship Id="rId2" Type="http://schemas.openxmlformats.org/officeDocument/2006/relationships/slide" Target="slides/slide3.xml"/><Relationship Id="rId1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2438400"/>
            <a:ext cx="9144000" cy="457200"/>
          </a:xfrm>
          <a:prstGeom prst="rect">
            <a:avLst/>
          </a:prstGeom>
          <a:solidFill>
            <a:schemeClr val="accent1">
              <a:shade val="75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0" y="914400"/>
            <a:ext cx="9144000" cy="1524000"/>
          </a:xfrm>
          <a:prstGeom prst="rect">
            <a:avLst/>
          </a:prstGeom>
          <a:solidFill>
            <a:srgbClr val="000000">
              <a:alpha val="89800"/>
            </a:srgb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endParaRPr lang="fr-CA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CB3E4DE-8207-4862-A3C4-2C0A176BFB45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fr-CA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68313" y="2480854"/>
            <a:ext cx="8028000" cy="381000"/>
          </a:xfrm>
        </p:spPr>
        <p:txBody>
          <a:bodyPr>
            <a:noAutofit/>
          </a:bodyPr>
          <a:lstStyle>
            <a:lvl1pPr marL="0" indent="0" algn="l">
              <a:buNone/>
              <a:defRPr sz="2000" spc="100" baseline="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fr-FR" smtClean="0"/>
              <a:t>Cliquez pour modifier le style des sous-titres du masque</a:t>
            </a:r>
            <a:endParaRPr lang="en-US" dirty="0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68313" y="1071546"/>
            <a:ext cx="8028000" cy="1295400"/>
          </a:xfrm>
        </p:spPr>
        <p:txBody>
          <a:bodyPr anchor="ctr" anchorCtr="0">
            <a:noAutofit/>
          </a:bodyPr>
          <a:lstStyle>
            <a:lvl1pPr algn="l">
              <a:defRPr sz="4800" cap="all" spc="-100" baseline="0">
                <a:solidFill>
                  <a:srgbClr val="FFFFFF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63D2F-68E7-4CA6-A2C5-BD8F1311137E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498BB-790D-4081-B8AE-CF9479CDA916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301926"/>
            <a:ext cx="9144000" cy="4572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endParaRPr lang="fr-CA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6E98F8D-8DC7-4677-8CBD-328EF1D4B4C2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fr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8926"/>
            <a:ext cx="9136800" cy="900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none"/>
        </p:style>
        <p:txBody>
          <a:bodyPr lIns="360000" anchor="ctr" anchorCtr="0"/>
          <a:lstStyle>
            <a:lvl1pPr>
              <a:defRPr lang="en-US" dirty="0"/>
            </a:lvl1pPr>
          </a:lstStyle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1181522" y="1700213"/>
            <a:ext cx="7937078" cy="4572000"/>
          </a:xfrm>
        </p:spPr>
        <p:txBody>
          <a:bodyPr/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4958864"/>
            <a:ext cx="9144000" cy="457200"/>
          </a:xfrm>
          <a:prstGeom prst="rect">
            <a:avLst/>
          </a:prstGeom>
          <a:solidFill>
            <a:schemeClr val="accent1">
              <a:shade val="75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0" y="3429000"/>
            <a:ext cx="9144000" cy="1527048"/>
          </a:xfrm>
          <a:prstGeom prst="rect">
            <a:avLst/>
          </a:prstGeom>
          <a:solidFill>
            <a:srgbClr val="000000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2A7B8-E004-4C6D-BA02-EBA71413595A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6000" y="3505200"/>
            <a:ext cx="7924800" cy="1371600"/>
          </a:xfrm>
        </p:spPr>
        <p:txBody>
          <a:bodyPr>
            <a:noAutofit/>
          </a:bodyPr>
          <a:lstStyle>
            <a:lvl1pPr algn="l">
              <a:buNone/>
              <a:defRPr sz="4200" b="0" cap="all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000" y="4958864"/>
            <a:ext cx="7924800" cy="457200"/>
          </a:xfrm>
        </p:spPr>
        <p:txBody>
          <a:bodyPr anchor="ctr"/>
          <a:lstStyle>
            <a:lvl1pPr>
              <a:buNone/>
              <a:defRPr sz="2000" spc="100" baseline="0">
                <a:solidFill>
                  <a:srgbClr val="FFFFFF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1301926"/>
            <a:ext cx="9144000" cy="4572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3C256-4BF0-4A52-A8B3-3C26F7DA2B3F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A0CA0-080B-4B05-9F28-3CCF80532830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4040188" cy="838200"/>
          </a:xfrm>
          <a:solidFill>
            <a:schemeClr val="accent1">
              <a:alpha val="83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82880" tIns="91440" bIns="91440" anchor="ctr">
            <a:noAutofit/>
          </a:bodyPr>
          <a:lstStyle>
            <a:lvl1pPr marL="0" indent="0" algn="l">
              <a:spcBef>
                <a:spcPts val="0"/>
              </a:spcBef>
              <a:buNone/>
              <a:defRPr sz="2400" b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quarter" idx="2"/>
          </p:nvPr>
        </p:nvSpPr>
        <p:spPr>
          <a:xfrm>
            <a:off x="457200" y="2220558"/>
            <a:ext cx="4038600" cy="3913632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20558"/>
            <a:ext cx="4038600" cy="3913632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71600"/>
            <a:ext cx="4040188" cy="838200"/>
          </a:xfrm>
          <a:solidFill>
            <a:schemeClr val="accent2">
              <a:alpha val="83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82880" tIns="91440" bIns="91440" anchor="ctr">
            <a:noAutofit/>
          </a:bodyPr>
          <a:lstStyle>
            <a:lvl1pPr marL="0" indent="0" algn="l">
              <a:spcBef>
                <a:spcPts val="0"/>
              </a:spcBef>
              <a:buNone/>
              <a:defRPr sz="2400" b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301926"/>
            <a:ext cx="9144000" cy="4572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90C6-775E-4C0B-A1AB-F368865F9B3D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B32BB-FCFF-4F1D-BAB4-B54A6F503819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2590800" cy="685800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563892" y="4337173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0" y="381000"/>
            <a:ext cx="2133600" cy="2388889"/>
          </a:xfrm>
          <a:prstGeom prst="rect">
            <a:avLst/>
          </a:prstGeom>
          <a:solidFill>
            <a:schemeClr val="accent1">
              <a:tint val="90000"/>
              <a:satMod val="200000"/>
              <a:alpha val="7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1447800" y="0"/>
            <a:ext cx="1175303" cy="633656"/>
          </a:xfrm>
          <a:prstGeom prst="rect">
            <a:avLst/>
          </a:prstGeom>
          <a:solidFill>
            <a:schemeClr val="accent1">
              <a:tint val="60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0" name="Oval 19"/>
          <p:cNvSpPr/>
          <p:nvPr/>
        </p:nvSpPr>
        <p:spPr>
          <a:xfrm>
            <a:off x="59403" y="0"/>
            <a:ext cx="2302797" cy="2378511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21" name="Oval 20"/>
          <p:cNvSpPr/>
          <p:nvPr/>
        </p:nvSpPr>
        <p:spPr>
          <a:xfrm>
            <a:off x="0" y="3276600"/>
            <a:ext cx="891076" cy="886968"/>
          </a:xfrm>
          <a:prstGeom prst="ellipse">
            <a:avLst/>
          </a:prstGeom>
          <a:solidFill>
            <a:schemeClr val="tx2"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793097" y="1721630"/>
            <a:ext cx="1402570" cy="140257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609600" y="4038600"/>
            <a:ext cx="1554480" cy="1554480"/>
          </a:xfrm>
          <a:prstGeom prst="ellipse">
            <a:avLst/>
          </a:prstGeom>
          <a:solidFill>
            <a:schemeClr val="tx2"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26" name="Oval 25"/>
          <p:cNvSpPr/>
          <p:nvPr/>
        </p:nvSpPr>
        <p:spPr>
          <a:xfrm>
            <a:off x="152400" y="2362200"/>
            <a:ext cx="457200" cy="45720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4" name="Oval 23"/>
          <p:cNvSpPr/>
          <p:nvPr/>
        </p:nvSpPr>
        <p:spPr>
          <a:xfrm>
            <a:off x="1752600" y="381000"/>
            <a:ext cx="457200" cy="457200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5" name="Oval 24"/>
          <p:cNvSpPr/>
          <p:nvPr/>
        </p:nvSpPr>
        <p:spPr>
          <a:xfrm>
            <a:off x="579120" y="2514600"/>
            <a:ext cx="2011680" cy="2011680"/>
          </a:xfrm>
          <a:prstGeom prst="ellipse">
            <a:avLst/>
          </a:prstGeom>
          <a:solidFill>
            <a:schemeClr val="bg2"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0" y="5715000"/>
            <a:ext cx="1600200" cy="1143000"/>
          </a:xfrm>
          <a:prstGeom prst="rect">
            <a:avLst/>
          </a:prstGeom>
          <a:solidFill>
            <a:schemeClr val="accent1">
              <a:shade val="75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7" name="Oval 26"/>
          <p:cNvSpPr/>
          <p:nvPr/>
        </p:nvSpPr>
        <p:spPr>
          <a:xfrm>
            <a:off x="1323393" y="5875179"/>
            <a:ext cx="731520" cy="73152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8" name="Oval 27"/>
          <p:cNvSpPr/>
          <p:nvPr/>
        </p:nvSpPr>
        <p:spPr>
          <a:xfrm>
            <a:off x="30970" y="5212570"/>
            <a:ext cx="1645430" cy="164543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86000" y="6357144"/>
            <a:ext cx="3429000" cy="384048"/>
          </a:xfrm>
        </p:spPr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5448" y="6318504"/>
            <a:ext cx="1188720" cy="4572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E4FE0A3-FD52-48B1-8C8F-038E0566462F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2743200" y="228600"/>
            <a:ext cx="6248400" cy="58674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01752" y="1600200"/>
            <a:ext cx="2057400" cy="3733800"/>
          </a:xfrm>
        </p:spPr>
        <p:txBody>
          <a:bodyPr tIns="45720" bIns="45720" anchor="t" anchorCtr="0"/>
          <a:lstStyle>
            <a:lvl1pPr marL="0" indent="0">
              <a:lnSpc>
                <a:spcPts val="2400"/>
              </a:lnSpc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301752" y="384048"/>
            <a:ext cx="2057400" cy="11430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solidFill>
                  <a:srgbClr val="FFFFFF"/>
                </a:solidFill>
                <a:latin typeface="+mn-lt"/>
                <a:ea typeface="+mn-lt"/>
                <a:cs typeface="+mn-lt"/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0"/>
            <a:ext cx="2590800" cy="685800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1563892" y="4337173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0" y="381000"/>
            <a:ext cx="2133600" cy="2388889"/>
          </a:xfrm>
          <a:prstGeom prst="rect">
            <a:avLst/>
          </a:prstGeom>
          <a:solidFill>
            <a:schemeClr val="accent1">
              <a:tint val="90000"/>
              <a:satMod val="200000"/>
              <a:alpha val="7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>
            <a:off x="1447800" y="0"/>
            <a:ext cx="1175303" cy="633656"/>
          </a:xfrm>
          <a:prstGeom prst="rect">
            <a:avLst/>
          </a:prstGeom>
          <a:solidFill>
            <a:schemeClr val="accent1">
              <a:tint val="60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59403" y="0"/>
            <a:ext cx="2302797" cy="2378511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30" name="Oval 29"/>
          <p:cNvSpPr/>
          <p:nvPr/>
        </p:nvSpPr>
        <p:spPr>
          <a:xfrm>
            <a:off x="0" y="3276600"/>
            <a:ext cx="891076" cy="886968"/>
          </a:xfrm>
          <a:prstGeom prst="ellipse">
            <a:avLst/>
          </a:prstGeom>
          <a:solidFill>
            <a:schemeClr val="tx2"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793097" y="1721630"/>
            <a:ext cx="1402570" cy="140257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609600" y="4038600"/>
            <a:ext cx="1554480" cy="1554480"/>
          </a:xfrm>
          <a:prstGeom prst="ellipse">
            <a:avLst/>
          </a:prstGeom>
          <a:solidFill>
            <a:schemeClr val="tx2"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34" name="Oval 33"/>
          <p:cNvSpPr/>
          <p:nvPr/>
        </p:nvSpPr>
        <p:spPr>
          <a:xfrm>
            <a:off x="1752600" y="381000"/>
            <a:ext cx="457200" cy="457200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5" name="Oval 34"/>
          <p:cNvSpPr/>
          <p:nvPr/>
        </p:nvSpPr>
        <p:spPr>
          <a:xfrm>
            <a:off x="579120" y="2514600"/>
            <a:ext cx="2011680" cy="2011680"/>
          </a:xfrm>
          <a:prstGeom prst="ellipse">
            <a:avLst/>
          </a:prstGeom>
          <a:solidFill>
            <a:schemeClr val="bg2"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>
            <a:off x="0" y="5715000"/>
            <a:ext cx="1600200" cy="1143000"/>
          </a:xfrm>
          <a:prstGeom prst="rect">
            <a:avLst/>
          </a:prstGeom>
          <a:solidFill>
            <a:schemeClr val="accent1">
              <a:shade val="75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7" name="Oval 36"/>
          <p:cNvSpPr/>
          <p:nvPr/>
        </p:nvSpPr>
        <p:spPr>
          <a:xfrm>
            <a:off x="1323393" y="5875179"/>
            <a:ext cx="731520" cy="73152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8" name="Oval 37"/>
          <p:cNvSpPr/>
          <p:nvPr/>
        </p:nvSpPr>
        <p:spPr>
          <a:xfrm>
            <a:off x="30970" y="5212570"/>
            <a:ext cx="1645430" cy="164543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152400" y="2362200"/>
            <a:ext cx="457200" cy="45720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5448" y="6318504"/>
            <a:ext cx="1188720" cy="4572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8091142-AA28-4AFA-BC10-3CE77C1922A2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2057400" cy="11430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solidFill>
                  <a:srgbClr val="FFFFFF"/>
                </a:solidFill>
                <a:latin typeface="+mn-lt"/>
                <a:ea typeface="+mn-lt"/>
                <a:cs typeface="+mn-lt"/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90800" y="0"/>
            <a:ext cx="6553200" cy="5943600"/>
          </a:xfrm>
          <a:solidFill>
            <a:schemeClr val="bg2"/>
          </a:solidFill>
        </p:spPr>
        <p:txBody>
          <a:bodyPr/>
          <a:lstStyle>
            <a:lvl1pPr>
              <a:buNone/>
              <a:defRPr sz="3200"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1600200"/>
            <a:ext cx="2057400" cy="4267200"/>
          </a:xfrm>
        </p:spPr>
        <p:txBody>
          <a:bodyPr anchor="t" anchorCtr="0"/>
          <a:lstStyle>
            <a:lvl1pPr marL="0" indent="0">
              <a:lnSpc>
                <a:spcPts val="2400"/>
              </a:lnSpc>
              <a:spcAft>
                <a:spcPts val="1000"/>
              </a:spcAft>
              <a:buFontTx/>
              <a:buNone/>
              <a:defRPr sz="1600" b="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914400" y="2292526"/>
            <a:ext cx="2743200" cy="2127074"/>
          </a:xfrm>
          <a:prstGeom prst="rect">
            <a:avLst/>
          </a:prstGeom>
          <a:solidFill>
            <a:schemeClr val="accent1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2977827" y="5072066"/>
            <a:ext cx="1758141" cy="1739481"/>
          </a:xfrm>
          <a:prstGeom prst="ellipse">
            <a:avLst/>
          </a:prstGeom>
          <a:solidFill>
            <a:schemeClr val="accent1">
              <a:tint val="90000"/>
              <a:shade val="45000"/>
              <a:satMod val="200000"/>
              <a:alpha val="13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5257800" y="0"/>
            <a:ext cx="3886200" cy="3048000"/>
          </a:xfrm>
          <a:prstGeom prst="rect">
            <a:avLst/>
          </a:prstGeom>
          <a:solidFill>
            <a:schemeClr val="accent1"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0" y="4114800"/>
            <a:ext cx="2362200" cy="2463018"/>
          </a:xfrm>
          <a:prstGeom prst="rect">
            <a:avLst/>
          </a:prstGeom>
          <a:solidFill>
            <a:schemeClr val="bg2">
              <a:tint val="60000"/>
              <a:alpha val="7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5" name="Oval 14"/>
          <p:cNvSpPr/>
          <p:nvPr/>
        </p:nvSpPr>
        <p:spPr>
          <a:xfrm>
            <a:off x="4178687" y="2389810"/>
            <a:ext cx="2174118" cy="2174118"/>
          </a:xfrm>
          <a:prstGeom prst="ellipse">
            <a:avLst/>
          </a:prstGeom>
          <a:solidFill>
            <a:schemeClr val="accent1">
              <a:tint val="75000"/>
              <a:shade val="50000"/>
              <a:satMod val="200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6" name="Oval 15"/>
          <p:cNvSpPr/>
          <p:nvPr/>
        </p:nvSpPr>
        <p:spPr>
          <a:xfrm>
            <a:off x="6384588" y="5842728"/>
            <a:ext cx="1011260" cy="101126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322493" y="1427132"/>
            <a:ext cx="2047390" cy="2047390"/>
          </a:xfrm>
          <a:prstGeom prst="ellipse">
            <a:avLst/>
          </a:prstGeom>
          <a:solidFill>
            <a:srgbClr val="C1E8E4">
              <a:alpha val="10980"/>
            </a:srgb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114300" y="4803322"/>
            <a:ext cx="1959428" cy="1959428"/>
          </a:xfrm>
          <a:prstGeom prst="ellipse">
            <a:avLst/>
          </a:prstGeom>
          <a:solidFill>
            <a:srgbClr val="C1E8E4">
              <a:alpha val="12157"/>
            </a:srgb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9" name="Oval 18"/>
          <p:cNvSpPr/>
          <p:nvPr/>
        </p:nvSpPr>
        <p:spPr>
          <a:xfrm>
            <a:off x="2021092" y="4578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4172385" y="4626825"/>
            <a:ext cx="1515880" cy="1394583"/>
          </a:xfrm>
          <a:prstGeom prst="ellipse">
            <a:avLst/>
          </a:prstGeom>
          <a:solidFill>
            <a:schemeClr val="accent1">
              <a:tint val="100000"/>
              <a:satMod val="275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906" y="361813"/>
            <a:ext cx="2512694" cy="2388889"/>
          </a:xfrm>
          <a:prstGeom prst="rect">
            <a:avLst/>
          </a:prstGeom>
          <a:solidFill>
            <a:schemeClr val="accent1">
              <a:tint val="90000"/>
              <a:satMod val="200000"/>
              <a:alpha val="7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1295400" y="0"/>
            <a:ext cx="1524000" cy="609600"/>
          </a:xfrm>
          <a:prstGeom prst="rect">
            <a:avLst/>
          </a:prstGeom>
          <a:solidFill>
            <a:schemeClr val="accent1">
              <a:tint val="60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5" name="Oval 24"/>
          <p:cNvSpPr/>
          <p:nvPr/>
        </p:nvSpPr>
        <p:spPr>
          <a:xfrm>
            <a:off x="59403" y="212289"/>
            <a:ext cx="2022300" cy="2022300"/>
          </a:xfrm>
          <a:prstGeom prst="ellipse">
            <a:avLst/>
          </a:prstGeom>
          <a:solidFill>
            <a:schemeClr val="accent1">
              <a:tint val="100000"/>
              <a:satMod val="275000"/>
              <a:alpha val="15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26" name="Oval 25"/>
          <p:cNvSpPr/>
          <p:nvPr/>
        </p:nvSpPr>
        <p:spPr>
          <a:xfrm>
            <a:off x="76200" y="3962400"/>
            <a:ext cx="891076" cy="886968"/>
          </a:xfrm>
          <a:prstGeom prst="ellipse">
            <a:avLst/>
          </a:prstGeom>
          <a:solidFill>
            <a:schemeClr val="accent1">
              <a:tint val="75000"/>
              <a:satMod val="200000"/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2121357" y="1507438"/>
            <a:ext cx="1402570" cy="140257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3369253" y="466436"/>
            <a:ext cx="1595105" cy="1595105"/>
          </a:xfrm>
          <a:prstGeom prst="ellipse">
            <a:avLst/>
          </a:prstGeom>
          <a:solidFill>
            <a:schemeClr val="accent1">
              <a:tint val="100000"/>
              <a:satMod val="275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5189756" y="2967572"/>
            <a:ext cx="3234945" cy="3234944"/>
          </a:xfrm>
          <a:prstGeom prst="ellipse">
            <a:avLst/>
          </a:prstGeom>
          <a:solidFill>
            <a:schemeClr val="accent1">
              <a:tint val="100000"/>
              <a:satMod val="180000"/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5562600" y="6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4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6951220" y="4665220"/>
            <a:ext cx="2192780" cy="2192780"/>
          </a:xfrm>
          <a:prstGeom prst="ellipse">
            <a:avLst/>
          </a:prstGeom>
          <a:solidFill>
            <a:schemeClr val="accent1">
              <a:tint val="75000"/>
              <a:shade val="50000"/>
              <a:satMod val="200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1600200" y="3705807"/>
            <a:ext cx="1195876" cy="1198294"/>
          </a:xfrm>
          <a:prstGeom prst="ellipse">
            <a:avLst/>
          </a:prstGeom>
          <a:solidFill>
            <a:schemeClr val="accent1">
              <a:tint val="75000"/>
              <a:satMod val="200000"/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6324600" y="228600"/>
            <a:ext cx="822960" cy="822960"/>
          </a:xfrm>
          <a:prstGeom prst="ellipse">
            <a:avLst/>
          </a:prstGeom>
          <a:solidFill>
            <a:schemeClr val="accent1">
              <a:tint val="90000"/>
              <a:satMod val="275000"/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8077200" y="6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4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5410200" y="6324600"/>
            <a:ext cx="1524000" cy="533400"/>
          </a:xfrm>
          <a:prstGeom prst="rect">
            <a:avLst/>
          </a:prstGeom>
          <a:solidFill>
            <a:schemeClr val="accent1"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7" name="Oval 36"/>
          <p:cNvSpPr/>
          <p:nvPr/>
        </p:nvSpPr>
        <p:spPr>
          <a:xfrm>
            <a:off x="3011692" y="6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4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187450" y="1700213"/>
            <a:ext cx="7916658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357144"/>
            <a:ext cx="2974848" cy="384048"/>
          </a:xfrm>
          <a:prstGeom prst="rect">
            <a:avLst/>
          </a:prstGeom>
        </p:spPr>
        <p:txBody>
          <a:bodyPr vert="horz" anchor="ctr" anchorCtr="0"/>
          <a:lstStyle>
            <a:lvl1pPr algn="l">
              <a:defRPr sz="1400">
                <a:solidFill>
                  <a:schemeClr val="tx2"/>
                </a:solidFill>
              </a:defRPr>
            </a:lvl1pPr>
          </a:lstStyle>
          <a:p>
            <a:endParaRPr lang="fr-CA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357144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endParaRPr lang="fr-CA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155448" y="6315075"/>
            <a:ext cx="1188720" cy="457200"/>
          </a:xfrm>
          <a:prstGeom prst="rect">
            <a:avLst/>
          </a:prstGeom>
          <a:noFill/>
        </p:spPr>
        <p:txBody>
          <a:bodyPr vert="horz" lIns="0" tIns="0" rIns="0" bIns="0" anchor="ctr" anchorCtr="1">
            <a:normAutofit/>
          </a:bodyPr>
          <a:lstStyle>
            <a:lvl1pPr algn="ctr">
              <a:defRPr sz="2800">
                <a:solidFill>
                  <a:schemeClr val="tx2"/>
                </a:solidFill>
              </a:defRPr>
            </a:lvl1pPr>
          </a:lstStyle>
          <a:p>
            <a:fld id="{AAD1AE8A-A7E5-4515-AAB8-8D8E998FC824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1518" y="0"/>
            <a:ext cx="8028000" cy="1143000"/>
          </a:xfrm>
          <a:prstGeom prst="rect">
            <a:avLst/>
          </a:prstGeom>
        </p:spPr>
        <p:txBody>
          <a:bodyPr vert="horz" anchor="b" anchorCtr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  <p:txStyles>
    <p:titleStyle>
      <a:lvl1pPr algn="l" rtl="0" eaLnBrk="1" latinLnBrk="0" hangingPunct="1">
        <a:spcBef>
          <a:spcPct val="0"/>
        </a:spcBef>
        <a:buNone/>
        <a:defRPr sz="3800" b="1" kern="1200" cap="none" spc="50" baseline="0">
          <a:ln w="11430"/>
          <a:gradFill>
            <a:gsLst>
              <a:gs pos="25000">
                <a:schemeClr val="accent2">
                  <a:satMod val="155000"/>
                </a:schemeClr>
              </a:gs>
              <a:gs pos="100000">
                <a:schemeClr val="accent2">
                  <a:shade val="45000"/>
                  <a:satMod val="165000"/>
                </a:schemeClr>
              </a:gs>
            </a:gsLst>
            <a:lin ang="5400000"/>
          </a:gradFill>
          <a:effectLst>
            <a:outerShdw blurRad="76200" dist="50800" dir="5400000" algn="tl" rotWithShape="0">
              <a:srgbClr val="000000">
                <a:alpha val="6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700"/>
        </a:spcBef>
        <a:buClr>
          <a:schemeClr val="accent2"/>
        </a:buClr>
        <a:buSzPct val="85000"/>
        <a:buFont typeface="Wingdings 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600"/>
        </a:spcBef>
        <a:buClr>
          <a:schemeClr val="accent1"/>
        </a:buClr>
        <a:buSzPct val="85000"/>
        <a:buFont typeface="Wingdings 2"/>
        <a:buChar char="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500"/>
        </a:spcBef>
        <a:buClr>
          <a:schemeClr val="accent3"/>
        </a:buClr>
        <a:buSzPct val="85000"/>
        <a:buFont typeface="Wingdings 2"/>
        <a:buChar char="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400"/>
        </a:spcBef>
        <a:buClr>
          <a:schemeClr val="accent4"/>
        </a:buClr>
        <a:buFont typeface="Wingdings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ct val="20000"/>
        </a:spcBef>
        <a:buClr>
          <a:schemeClr val="accent5"/>
        </a:buClr>
        <a:buFont typeface="Wingdings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ct val="20000"/>
        </a:spcBef>
        <a:buClr>
          <a:schemeClr val="accent5"/>
        </a:buClr>
        <a:buFont typeface="Wingdings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6"/>
        </a:buClr>
        <a:buFont typeface="Wingdings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urprise" descr="Clown.gif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1" r="5571"/>
          <a:stretch/>
        </p:blipFill>
        <p:spPr>
          <a:xfrm rot="18900000">
            <a:off x="125246" y="2822261"/>
            <a:ext cx="3860702" cy="3860702"/>
          </a:xfrm>
          <a:prstGeom prst="rect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2700000" scaled="0"/>
          </a:gradFill>
          <a:ln w="228600" cap="sq" cmpd="thickThin"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2"/>
                </a:gs>
                <a:gs pos="66250">
                  <a:schemeClr val="tx2"/>
                </a:gs>
                <a:gs pos="100000">
                  <a:schemeClr val="accent3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058" name="Sous-titre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Spécialement pensé pour vous les enfants…</a:t>
            </a:r>
            <a:endParaRPr lang="fr-CA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grpSp>
        <p:nvGrpSpPr>
          <p:cNvPr id="3" name="Groupe 2"/>
          <p:cNvGrpSpPr/>
          <p:nvPr/>
        </p:nvGrpSpPr>
        <p:grpSpPr>
          <a:xfrm>
            <a:off x="6132656" y="404664"/>
            <a:ext cx="2808000" cy="2700000"/>
            <a:chOff x="6132656" y="404664"/>
            <a:chExt cx="2808000" cy="2700000"/>
          </a:xfrm>
        </p:grpSpPr>
        <p:sp>
          <p:nvSpPr>
            <p:cNvPr id="4" name="Plaque 1"/>
            <p:cNvSpPr/>
            <p:nvPr/>
          </p:nvSpPr>
          <p:spPr>
            <a:xfrm>
              <a:off x="6132656" y="404664"/>
              <a:ext cx="2808000" cy="2700000"/>
            </a:xfrm>
            <a:prstGeom prst="fram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  <p:pic>
          <p:nvPicPr>
            <p:cNvPr id="9" name="Clow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135623">
              <a:off x="6400800" y="763159"/>
              <a:ext cx="2271713" cy="1983010"/>
            </a:xfrm>
            <a:prstGeom prst="roundRect">
              <a:avLst/>
            </a:prstGeom>
            <a:noFill/>
            <a:ln w="190500" cap="rnd">
              <a:solidFill>
                <a:srgbClr val="C8C6BD"/>
              </a:solidFill>
              <a:prstDash val="solid"/>
            </a:ln>
            <a:effectLst>
              <a:outerShdw blurRad="127000" algn="bl" rotWithShape="0">
                <a:srgbClr val="000000"/>
              </a:outerShdw>
            </a:effectLst>
            <a:scene3d>
              <a:camera prst="perspectiveFront" fov="5400000"/>
              <a:lightRig rig="threePt" dir="t">
                <a:rot lat="0" lon="0" rev="19200000"/>
              </a:lightRig>
            </a:scene3d>
            <a:sp3d extrusionH="25400">
              <a:bevelT w="304800" h="152400" prst="hardEdge"/>
              <a:extrusionClr>
                <a:srgbClr val="000000"/>
              </a:extrusionClr>
            </a:sp3d>
          </p:spPr>
        </p:pic>
      </p:grpSp>
      <p:sp>
        <p:nvSpPr>
          <p:cNvPr id="2057" name="Titre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 smtClean="0"/>
              <a:t>Bienvenue dans un monde fantastique</a:t>
            </a:r>
            <a:endParaRPr lang="fr-CA" dirty="0"/>
          </a:p>
        </p:txBody>
      </p:sp>
      <p:pic>
        <p:nvPicPr>
          <p:cNvPr id="10" name="Surprise" descr="Clown.gif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23" t="7641" r="13729" b="27820"/>
          <a:stretch/>
        </p:blipFill>
        <p:spPr>
          <a:xfrm>
            <a:off x="5559037" y="3762612"/>
            <a:ext cx="1980000" cy="1980000"/>
          </a:xfrm>
          <a:prstGeom prst="rect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2700000" scaled="0"/>
          </a:gradFill>
          <a:ln w="228600" cap="sq" cmpd="thickThin"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2"/>
                </a:gs>
                <a:gs pos="66250">
                  <a:schemeClr val="tx2"/>
                </a:gs>
                <a:gs pos="100000">
                  <a:schemeClr val="accent3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2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2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2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" grpId="0" build="p"/>
      <p:bldP spid="2057" grpId="0"/>
      <p:bldP spid="205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smtClean="0"/>
              <a:t>Surprises et étonnements</a:t>
            </a:r>
            <a:br>
              <a:rPr lang="fr-CA" smtClean="0"/>
            </a:br>
            <a:r>
              <a:rPr lang="fr-CA" smtClean="0"/>
              <a:t>vous attendent</a:t>
            </a:r>
            <a:endParaRPr lang="fr-CA"/>
          </a:p>
        </p:txBody>
      </p:sp>
      <p:sp>
        <p:nvSpPr>
          <p:cNvPr id="5" name="Explosion 14"/>
          <p:cNvSpPr/>
          <p:nvPr/>
        </p:nvSpPr>
        <p:spPr>
          <a:xfrm>
            <a:off x="2349018" y="3071810"/>
            <a:ext cx="4445965" cy="3371136"/>
          </a:xfrm>
          <a:prstGeom prst="irregularSeal1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fr-CA" dirty="0" smtClean="0"/>
              <a:t>Pour égayer</a:t>
            </a:r>
          </a:p>
          <a:p>
            <a:pPr algn="ctr"/>
            <a:r>
              <a:rPr lang="fr-CA" dirty="0" smtClean="0"/>
              <a:t> vos fêtes</a:t>
            </a:r>
          </a:p>
          <a:p>
            <a:pPr algn="ctr"/>
            <a:r>
              <a:rPr lang="fr-CA" dirty="0" smtClean="0"/>
              <a:t>d’enfants…</a:t>
            </a:r>
            <a:endParaRPr lang="fr-CA" dirty="0"/>
          </a:p>
        </p:txBody>
      </p:sp>
      <p:pic>
        <p:nvPicPr>
          <p:cNvPr id="6" name="Image 5" descr="Clown.gif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68" b="76849" l="15429" r="88000">
                        <a14:backgroundMark x1="31429" y1="25402" x2="34000" y2="17363"/>
                        <a14:backgroundMark x1="83429" y1="50482" x2="86571" y2="42444"/>
                        <a14:backgroundMark x1="31714" y1="28617" x2="33429" y2="21222"/>
                      </a14:backgroundRemoval>
                    </a14:imgEffect>
                  </a14:imgLayer>
                </a14:imgProps>
              </a:ext>
            </a:extLst>
          </a:blip>
          <a:srcRect l="1215" r="2116"/>
          <a:stretch/>
        </p:blipFill>
        <p:spPr>
          <a:xfrm>
            <a:off x="3102045" y="1343813"/>
            <a:ext cx="2939909" cy="2687626"/>
          </a:xfrm>
          <a:prstGeom prst="heart">
            <a:avLst/>
          </a:prstGeo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2700000" scaled="0"/>
          </a:gra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pic>
        <p:nvPicPr>
          <p:cNvPr id="7" name="Image 6" descr="Clown.gif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Brush/>
                    </a14:imgEffect>
                  </a14:imgLayer>
                </a14:imgProps>
              </a:ext>
            </a:extLst>
          </a:blip>
          <a:srcRect l="1215" r="2116"/>
          <a:stretch/>
        </p:blipFill>
        <p:spPr>
          <a:xfrm rot="-2700000">
            <a:off x="251521" y="1702102"/>
            <a:ext cx="2939909" cy="2687626"/>
          </a:xfrm>
          <a:prstGeom prst="hear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pic>
        <p:nvPicPr>
          <p:cNvPr id="8" name="Image 7" descr="Clown.gif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Brush/>
                    </a14:imgEffect>
                  </a14:imgLayer>
                </a14:imgProps>
              </a:ext>
            </a:extLst>
          </a:blip>
          <a:srcRect l="1215" r="2116"/>
          <a:stretch/>
        </p:blipFill>
        <p:spPr>
          <a:xfrm rot="2700000" flipH="1">
            <a:off x="5955774" y="1702101"/>
            <a:ext cx="2939909" cy="2687626"/>
          </a:xfrm>
          <a:prstGeom prst="hear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2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2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MAMUSE</a:t>
            </a:r>
            <a:endParaRPr lang="fr-FR"/>
          </a:p>
        </p:txBody>
      </p:sp>
      <p:sp>
        <p:nvSpPr>
          <p:cNvPr id="4105" name="Rectangle 9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fr-CA" dirty="0" smtClean="0"/>
              <a:t>Amusements pour enfants</a:t>
            </a:r>
          </a:p>
          <a:p>
            <a:pPr marL="0" indent="0">
              <a:buNone/>
            </a:pPr>
            <a:endParaRPr lang="fr-CA" dirty="0" smtClean="0"/>
          </a:p>
          <a:p>
            <a:r>
              <a:rPr lang="fr-CA" dirty="0" smtClean="0"/>
              <a:t>Kiosques alimentaires</a:t>
            </a:r>
            <a:endParaRPr lang="fr-CA" dirty="0"/>
          </a:p>
        </p:txBody>
      </p:sp>
      <p:pic>
        <p:nvPicPr>
          <p:cNvPr id="7" name="Image 6" descr="cornet.jpg"/>
          <p:cNvPicPr>
            <a:picLocks noChangeAspect="1"/>
          </p:cNvPicPr>
          <p:nvPr/>
        </p:nvPicPr>
        <p:blipFill rotWithShape="1">
          <a:blip r:embed="rId2"/>
          <a:srcRect l="-8606" t="-8606" r="-8606" b="-8606"/>
          <a:stretch/>
        </p:blipFill>
        <p:spPr>
          <a:xfrm>
            <a:off x="160713" y="2523789"/>
            <a:ext cx="972000" cy="9756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Image 7" descr="parachute.jpg"/>
          <p:cNvPicPr>
            <a:picLocks noChangeAspect="1"/>
          </p:cNvPicPr>
          <p:nvPr/>
        </p:nvPicPr>
        <p:blipFill rotWithShape="1">
          <a:blip r:embed="rId3"/>
          <a:srcRect l="-14556" t="-14556" r="-14556" b="-14556"/>
          <a:stretch/>
        </p:blipFill>
        <p:spPr>
          <a:xfrm>
            <a:off x="160713" y="1412776"/>
            <a:ext cx="972000" cy="972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491307"/>
            <a:ext cx="4225846" cy="3240000"/>
          </a:xfrm>
          <a:prstGeom prst="flowChartDocument">
            <a:avLst/>
          </a:prstGeom>
          <a:noFill/>
          <a:ln w="149225">
            <a:gradFill>
              <a:gsLst>
                <a:gs pos="0">
                  <a:schemeClr val="tx2"/>
                </a:gs>
                <a:gs pos="50000">
                  <a:schemeClr val="accent4"/>
                </a:gs>
                <a:gs pos="100000">
                  <a:schemeClr val="accent5"/>
                </a:gs>
              </a:gsLst>
              <a:lin ang="5400000" scaled="0"/>
            </a:gradFill>
            <a:prstDash val="sysDash"/>
          </a:ln>
          <a:scene3d>
            <a:camera prst="orthographicFront"/>
            <a:lightRig rig="threePt" dir="t"/>
          </a:scene3d>
          <a:sp3d>
            <a:bevelT prst="convex"/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Amusements pour enfants</a:t>
            </a:r>
            <a:endParaRPr lang="fr-CA"/>
          </a:p>
        </p:txBody>
      </p:sp>
      <p:sp>
        <p:nvSpPr>
          <p:cNvPr id="5131" name="Rectangle 11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fr-CA" dirty="0" smtClean="0"/>
              <a:t>Structures gonflables</a:t>
            </a:r>
          </a:p>
          <a:p>
            <a:r>
              <a:rPr lang="fr-CA" dirty="0" smtClean="0"/>
              <a:t>Train de promenade</a:t>
            </a:r>
          </a:p>
          <a:p>
            <a:r>
              <a:rPr lang="fr-CA" dirty="0" smtClean="0"/>
              <a:t>Autres divertissements</a:t>
            </a:r>
            <a:endParaRPr lang="fr-CA" dirty="0"/>
          </a:p>
        </p:txBody>
      </p:sp>
      <p:sp>
        <p:nvSpPr>
          <p:cNvPr id="5129" name="Line 9"/>
          <p:cNvSpPr>
            <a:spLocks noChangeShapeType="1"/>
          </p:cNvSpPr>
          <p:nvPr/>
        </p:nvSpPr>
        <p:spPr bwMode="auto">
          <a:xfrm>
            <a:off x="2438400" y="4681162"/>
            <a:ext cx="4267200" cy="1588"/>
          </a:xfrm>
          <a:prstGeom prst="line">
            <a:avLst/>
          </a:prstGeom>
          <a:ln w="66675" cmpd="tri">
            <a:prstDash val="sysDash"/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fr-FR"/>
          </a:p>
        </p:txBody>
      </p:sp>
      <p:sp>
        <p:nvSpPr>
          <p:cNvPr id="5128" name="AutoShape 8"/>
          <p:cNvSpPr>
            <a:spLocks noChangeArrowheads="1"/>
          </p:cNvSpPr>
          <p:nvPr/>
        </p:nvSpPr>
        <p:spPr bwMode="auto">
          <a:xfrm flipV="1">
            <a:off x="3924300" y="4221088"/>
            <a:ext cx="1295400" cy="990600"/>
          </a:xfrm>
          <a:prstGeom prst="triangle">
            <a:avLst>
              <a:gd name="adj" fmla="val 50000"/>
            </a:avLst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fr-FR"/>
          </a:p>
        </p:txBody>
      </p:sp>
      <p:pic>
        <p:nvPicPr>
          <p:cNvPr id="7" name="Image 6" descr="parachute.jpg"/>
          <p:cNvPicPr>
            <a:picLocks noChangeAspect="1"/>
          </p:cNvPicPr>
          <p:nvPr/>
        </p:nvPicPr>
        <p:blipFill rotWithShape="1">
          <a:blip r:embed="rId2"/>
          <a:srcRect l="-14556" t="-14556" r="-14556" b="-14556"/>
          <a:stretch/>
        </p:blipFill>
        <p:spPr>
          <a:xfrm>
            <a:off x="172248" y="1733776"/>
            <a:ext cx="972000" cy="972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path" presetSubtype="0" repeatCount="2000" accel="50000" decel="50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.033 0.027 0.06 0.06 0.06 C 0.099 0.06 0.113 0.03 0.119 0.012 L 0.125 -0.012 C 0.131 -0.03 0.146 -0.06 0.19 -0.06 C 0.218 -0.06 0.25 -0.033 0.25 0 C 0.25 0.033 0.218 0.06 0.19 0.06 C 0.146 0.06 0.131 0.03 0.125 0.012 L 0.119 -0.012 C 0.113 -0.03 0.099 -0.06 0.06 -0.06 C 0.027 -0.06 0 -0.033 0 0 Z" pathEditMode="relative" ptsTypes="">
                                      <p:cBhvr>
                                        <p:cTn id="13" dur="2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 animBg="1"/>
      <p:bldP spid="512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Kiosques alimentaires</a:t>
            </a:r>
            <a:endParaRPr lang="fr-CA" dirty="0"/>
          </a:p>
        </p:txBody>
      </p:sp>
      <p:sp>
        <p:nvSpPr>
          <p:cNvPr id="8198" name="Rectangle 6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fr-CA" dirty="0" smtClean="0"/>
              <a:t>Mousse, pop-corn, pommes de tire, crème glacée, jus, barbotines et autres friandises</a:t>
            </a:r>
          </a:p>
          <a:p>
            <a:r>
              <a:rPr lang="fr-CA" dirty="0" smtClean="0"/>
              <a:t>Oreilles d’éléphant et patates en fleurs</a:t>
            </a:r>
            <a:endParaRPr lang="fr-CA" dirty="0"/>
          </a:p>
        </p:txBody>
      </p:sp>
      <p:pic>
        <p:nvPicPr>
          <p:cNvPr id="5" name="Image 4" descr="cornet.jpg"/>
          <p:cNvPicPr>
            <a:picLocks noChangeAspect="1"/>
          </p:cNvPicPr>
          <p:nvPr/>
        </p:nvPicPr>
        <p:blipFill rotWithShape="1">
          <a:blip r:embed="rId2"/>
          <a:srcRect l="-8606" t="-8606" r="-8606" b="-8606"/>
          <a:stretch/>
        </p:blipFill>
        <p:spPr>
          <a:xfrm>
            <a:off x="177524" y="1731690"/>
            <a:ext cx="972000" cy="9756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Image 5" descr="cornet.jpg"/>
          <p:cNvPicPr>
            <a:picLocks noChangeAspect="1"/>
          </p:cNvPicPr>
          <p:nvPr/>
        </p:nvPicPr>
        <p:blipFill rotWithShape="1">
          <a:blip r:embed="rId2"/>
          <a:srcRect l="431" r="635"/>
          <a:stretch/>
        </p:blipFill>
        <p:spPr>
          <a:xfrm>
            <a:off x="3318642" y="3476193"/>
            <a:ext cx="2506717" cy="2543175"/>
          </a:xfrm>
          <a:prstGeom prst="roundRect">
            <a:avLst>
              <a:gd name="adj" fmla="val 22273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MAGICHA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86859" y="2027238"/>
            <a:ext cx="4175125" cy="4221162"/>
          </a:xfrm>
          <a:prstGeom prst="ellipse">
            <a:avLst/>
          </a:prstGeom>
          <a:blipFill>
            <a:blip r:embed="rId3"/>
            <a:stretch>
              <a:fillRect l="-25000" r="-25000"/>
            </a:stretch>
          </a:blipFill>
          <a:ln w="63500" cap="rnd">
            <a:solidFill>
              <a:schemeClr val="accent2">
                <a:lumMod val="75000"/>
              </a:schemeClr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pSp>
        <p:nvGrpSpPr>
          <p:cNvPr id="2" name="Groupe 1"/>
          <p:cNvGrpSpPr/>
          <p:nvPr/>
        </p:nvGrpSpPr>
        <p:grpSpPr>
          <a:xfrm>
            <a:off x="0" y="0"/>
            <a:ext cx="7715272" cy="6858000"/>
            <a:chOff x="0" y="0"/>
            <a:chExt cx="7715272" cy="6858000"/>
          </a:xfrm>
        </p:grpSpPr>
        <p:sp>
          <p:nvSpPr>
            <p:cNvPr id="6" name="ZoneTexte 5"/>
            <p:cNvSpPr txBox="1"/>
            <p:nvPr/>
          </p:nvSpPr>
          <p:spPr>
            <a:xfrm>
              <a:off x="2786050" y="428604"/>
              <a:ext cx="4929222" cy="1015663"/>
            </a:xfrm>
            <a:prstGeom prst="rect">
              <a:avLst/>
            </a:prstGeom>
            <a:noFill/>
          </p:spPr>
          <p:txBody>
            <a:bodyPr wrap="square" rtlCol="0">
              <a:prstTxWarp prst="textWave1">
                <a:avLst/>
              </a:prstTxWarp>
              <a:spAutoFit/>
            </a:bodyPr>
            <a:lstStyle/>
            <a:p>
              <a:r>
                <a:rPr lang="fr-CA" sz="6000" b="1" dirty="0" smtClean="0">
                  <a:ln w="900" cmpd="sng">
                    <a:solidFill>
                      <a:schemeClr val="accent1">
                        <a:satMod val="190000"/>
                        <a:alpha val="55000"/>
                      </a:schemeClr>
                    </a:solidFill>
                    <a:prstDash val="solid"/>
                  </a:ln>
                  <a:solidFill>
                    <a:schemeClr val="accent1">
                      <a:satMod val="200000"/>
                      <a:tint val="3000"/>
                    </a:schemeClr>
                  </a:solidFill>
                  <a:effectLst>
                    <a:innerShdw blurRad="101600" dist="76200" dir="5400000">
                      <a:schemeClr val="accent1">
                        <a:satMod val="190000"/>
                        <a:tint val="100000"/>
                        <a:alpha val="74000"/>
                      </a:schemeClr>
                    </a:innerShdw>
                  </a:effectLst>
                  <a:latin typeface="+mj-lt"/>
                </a:rPr>
                <a:t>Animation</a:t>
              </a:r>
              <a:endParaRPr lang="fr-FR" sz="60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</a:endParaRPr>
            </a:p>
          </p:txBody>
        </p:sp>
        <p:sp>
          <p:nvSpPr>
            <p:cNvPr id="7" name="ZoneTexte 6"/>
            <p:cNvSpPr txBox="1"/>
            <p:nvPr/>
          </p:nvSpPr>
          <p:spPr>
            <a:xfrm>
              <a:off x="0" y="0"/>
              <a:ext cx="1134285" cy="6858000"/>
            </a:xfrm>
            <a:prstGeom prst="rect">
              <a:avLst/>
            </a:prstGeom>
            <a:noFill/>
          </p:spPr>
          <p:txBody>
            <a:bodyPr vert="wordArtVert" wrap="square" rtlCol="0">
              <a:spAutoFit/>
            </a:bodyPr>
            <a:lstStyle/>
            <a:p>
              <a:r>
                <a:rPr lang="fr-CA" sz="5200" kern="200" spc="-1000" dirty="0" smtClean="0">
                  <a:ln w="28575">
                    <a:solidFill>
                      <a:schemeClr val="tx1"/>
                    </a:solidFill>
                    <a:prstDash val="sysDot"/>
                  </a:ln>
                  <a:latin typeface="+mj-lt"/>
                </a:rPr>
                <a:t>FORFAITS</a:t>
              </a:r>
              <a:endParaRPr lang="fr-FR" sz="5200" kern="200" spc="-1000" dirty="0">
                <a:ln w="28575">
                  <a:solidFill>
                    <a:schemeClr val="tx1"/>
                  </a:solidFill>
                  <a:prstDash val="sysDot"/>
                </a:ln>
                <a:latin typeface="+mj-lt"/>
              </a:endParaRPr>
            </a:p>
          </p:txBody>
        </p:sp>
      </p:grpSp>
      <p:sp>
        <p:nvSpPr>
          <p:cNvPr id="9" name="ZoneTexte 8"/>
          <p:cNvSpPr txBox="1"/>
          <p:nvPr/>
        </p:nvSpPr>
        <p:spPr>
          <a:xfrm rot="19500000">
            <a:off x="5559775" y="2601646"/>
            <a:ext cx="2603854" cy="193899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fr-CA" sz="4000" b="1" i="1" dirty="0" smtClean="0">
                <a:solidFill>
                  <a:srgbClr val="C00000"/>
                </a:solidFill>
                <a:latin typeface="+mn-lt"/>
              </a:rPr>
              <a:t>Duo : 125 $</a:t>
            </a:r>
          </a:p>
          <a:p>
            <a:pPr eaLnBrk="0" hangingPunct="0">
              <a:lnSpc>
                <a:spcPct val="150000"/>
              </a:lnSpc>
            </a:pPr>
            <a:r>
              <a:rPr lang="fr-CA" sz="4000" b="1" i="1" dirty="0" smtClean="0">
                <a:solidFill>
                  <a:srgbClr val="C00000"/>
                </a:solidFill>
                <a:latin typeface="+mn-lt"/>
              </a:rPr>
              <a:t>Trio : 175 $</a:t>
            </a:r>
            <a:endParaRPr lang="fr-FR" sz="4000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8" name="Picture 2" descr="MAGICHA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V="1">
            <a:off x="1254933" y="162435"/>
            <a:ext cx="1531117" cy="154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800"/>
                            </p:stCondLst>
                            <p:childTnLst>
                              <p:par>
                                <p:cTn id="19" presetID="23" presetClass="entr" presetSubtype="16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800"/>
                            </p:stCondLst>
                            <p:childTnLst>
                              <p:par>
                                <p:cTn id="24" presetID="55" presetClass="path" presetSubtype="0" accel="50000" decel="50000" autoRev="1" fill="hold" grpId="3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C 0.004 -0.067 -0.046 -0.125 -0.113 -0.129 C -0.177 -0.134 -0.237 -0.089 -0.241 -0.024 C -0.246 0.036 -0.204 0.092 -0.144 0.096 C -0.089 0.099 -0.037 0.062 -0.033 0.006 C -0.029 -0.045 -0.064 -0.093 -0.115 -0.097 C -0.162 -0.1 -0.206 -0.069 -0.209 -0.022 C -0.212 0.02 -0.184 0.061 -0.142 0.063 C -0.104 0.066 -0.068 0.042 -0.065 0.004 C -0.063 -0.03 -0.084 -0.063 -0.117 -0.065 C -0.146 -0.067 -0.175 -0.049 -0.177 -0.02 C -0.179 0.005 -0.164 0.029 -0.14 0.031 C -0.12 0.033 -0.099 0.022 -0.098 0.002 C -0.096 -0.014 -0.104 -0.031 -0.119 -0.033 C -0.131 -0.033 -0.143 -0.029 -0.145 -0.018 C -0.146 -0.011 -0.144 -0.004 -0.138 -0.001 C -0.135 0 -0.133 0 -0.13 -0.001 E" pathEditMode="relative" ptsTypes="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  <p:bldP spid="9" grpId="3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AutoShape 3"/>
          <p:cNvSpPr>
            <a:spLocks noChangeArrowheads="1"/>
          </p:cNvSpPr>
          <p:nvPr/>
        </p:nvSpPr>
        <p:spPr bwMode="auto">
          <a:xfrm>
            <a:off x="2133600" y="1943100"/>
            <a:ext cx="4876800" cy="2438400"/>
          </a:xfrm>
          <a:prstGeom prst="star32">
            <a:avLst>
              <a:gd name="adj" fmla="val 42537"/>
            </a:avLst>
          </a:prstGeom>
          <a:solidFill>
            <a:schemeClr val="accent2">
              <a:lumMod val="60000"/>
              <a:lumOff val="40000"/>
            </a:schemeClr>
          </a:solidFill>
          <a:ln w="76200">
            <a:gradFill>
              <a:gsLst>
                <a:gs pos="0">
                  <a:srgbClr val="825600"/>
                </a:gs>
                <a:gs pos="13000">
                  <a:srgbClr val="FFA800"/>
                </a:gs>
                <a:gs pos="28000">
                  <a:srgbClr val="825600"/>
                </a:gs>
                <a:gs pos="42999">
                  <a:srgbClr val="FFA800"/>
                </a:gs>
                <a:gs pos="58000">
                  <a:srgbClr val="825600"/>
                </a:gs>
                <a:gs pos="72000">
                  <a:srgbClr val="FFA800"/>
                </a:gs>
                <a:gs pos="87000">
                  <a:srgbClr val="825600"/>
                </a:gs>
                <a:gs pos="100000">
                  <a:srgbClr val="FFA800"/>
                </a:gs>
              </a:gsLst>
              <a:lin ang="5400000" scaled="0"/>
            </a:gradFill>
            <a:miter lim="800000"/>
            <a:headEnd/>
            <a:tailEnd/>
          </a:ln>
          <a:effectLst>
            <a:glow rad="101600">
              <a:schemeClr val="accent2">
                <a:satMod val="175000"/>
                <a:alpha val="40000"/>
              </a:schemeClr>
            </a:glow>
            <a:innerShdw blurRad="114300">
              <a:prstClr val="black"/>
            </a:innerShdw>
            <a:reflection blurRad="6350" stA="50000" endA="300" endPos="30000" dist="76200" dir="5400000" sy="-100000" algn="bl" rotWithShape="0"/>
            <a:softEdge rad="31750"/>
          </a:effectLst>
          <a:scene3d>
            <a:camera prst="orthographicFront">
              <a:rot lat="0" lon="1800000" rev="600000"/>
            </a:camera>
            <a:lightRig rig="threePt" dir="t"/>
          </a:scene3d>
          <a:sp3d extrusionH="254000">
            <a:bevelT w="152400"/>
            <a:extrusionClr>
              <a:schemeClr val="accent2">
                <a:lumMod val="60000"/>
                <a:lumOff val="40000"/>
              </a:schemeClr>
            </a:extrusionClr>
          </a:sp3d>
        </p:spPr>
        <p:txBody>
          <a:bodyPr anchor="ctr">
            <a:flatTx/>
          </a:bodyPr>
          <a:lstStyle/>
          <a:p>
            <a:pPr algn="ctr"/>
            <a:r>
              <a:rPr lang="fr-CA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La touche magique pour une activité réussie!</a:t>
            </a:r>
          </a:p>
        </p:txBody>
      </p:sp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876300" y="4781550"/>
            <a:ext cx="7391400" cy="1676400"/>
          </a:xfrm>
          <a:prstGeom prst="diamond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gradFill>
              <a:gsLst>
                <a:gs pos="0">
                  <a:srgbClr val="825600"/>
                </a:gs>
                <a:gs pos="13000">
                  <a:srgbClr val="FFA800"/>
                </a:gs>
                <a:gs pos="28000">
                  <a:srgbClr val="825600"/>
                </a:gs>
                <a:gs pos="42999">
                  <a:srgbClr val="FFA800"/>
                </a:gs>
                <a:gs pos="58000">
                  <a:srgbClr val="825600"/>
                </a:gs>
                <a:gs pos="72000">
                  <a:srgbClr val="FFA800"/>
                </a:gs>
                <a:gs pos="87000">
                  <a:srgbClr val="825600"/>
                </a:gs>
                <a:gs pos="100000">
                  <a:srgbClr val="FFA800"/>
                </a:gs>
              </a:gsLst>
              <a:lin ang="5400000" scaled="0"/>
            </a:gradFill>
            <a:miter lim="800000"/>
            <a:headEnd/>
            <a:tailEnd/>
          </a:ln>
          <a:effectLst>
            <a:glow rad="101600">
              <a:schemeClr val="accent2">
                <a:satMod val="175000"/>
                <a:alpha val="40000"/>
              </a:schemeClr>
            </a:glow>
            <a:innerShdw blurRad="114300">
              <a:prstClr val="black"/>
            </a:innerShdw>
            <a:softEdge rad="31750"/>
          </a:effectLst>
          <a:scene3d>
            <a:camera prst="orthographicFront"/>
            <a:lightRig rig="threePt" dir="t"/>
          </a:scene3d>
          <a:sp3d extrusionH="254000">
            <a:bevelT w="152400"/>
            <a:extrusionClr>
              <a:schemeClr val="accent2">
                <a:lumMod val="60000"/>
                <a:lumOff val="40000"/>
              </a:schemeClr>
            </a:extrusionClr>
          </a:sp3d>
        </p:spPr>
        <p:txBody>
          <a:bodyPr anchor="ctr">
            <a:flatTx/>
          </a:bodyPr>
          <a:lstStyle/>
          <a:p>
            <a:pPr algn="ctr"/>
            <a:r>
              <a:rPr lang="fr-CA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(819) 376-4020</a:t>
            </a:r>
          </a:p>
        </p:txBody>
      </p:sp>
      <p:sp>
        <p:nvSpPr>
          <p:cNvPr id="6" name="Titre 5"/>
          <p:cNvSpPr txBox="1">
            <a:spLocks/>
          </p:cNvSpPr>
          <p:nvPr/>
        </p:nvSpPr>
        <p:spPr>
          <a:xfrm>
            <a:off x="1512000" y="400050"/>
            <a:ext cx="6120000" cy="9000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MAMUSE</a:t>
            </a:r>
            <a:endParaRPr lang="fr-FR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13531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4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"/>
                                            </p:cond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ad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2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8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8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5000" fill="hold"/>
                                        <p:tgtEl>
                                          <p:spTgt spid="1024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000" fill="hold"/>
                                        <p:tgtEl>
                                          <p:spTgt spid="1024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8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5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8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5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allAtOnce" animBg="1"/>
      <p:bldP spid="10243" grpId="1" build="allAtOnce" animBg="1"/>
      <p:bldP spid="10244" grpId="0" animBg="1"/>
      <p:bldP spid="10244" grpId="2" animBg="1"/>
      <p:bldP spid="10244" grpId="3" animBg="1"/>
      <p:bldP spid="6" grpId="0"/>
      <p:bldP spid="6" grpId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rrency">
  <a:themeElements>
    <a:clrScheme name="Currency">
      <a:dk1>
        <a:sysClr val="windowText" lastClr="000000"/>
      </a:dk1>
      <a:lt1>
        <a:sysClr val="window" lastClr="FFFFFF"/>
      </a:lt1>
      <a:dk2>
        <a:srgbClr val="4A606E"/>
      </a:dk2>
      <a:lt2>
        <a:srgbClr val="D1E1E3"/>
      </a:lt2>
      <a:accent1>
        <a:srgbClr val="79B5B0"/>
      </a:accent1>
      <a:accent2>
        <a:srgbClr val="B4BC4C"/>
      </a:accent2>
      <a:accent3>
        <a:srgbClr val="B77851"/>
      </a:accent3>
      <a:accent4>
        <a:srgbClr val="776A5B"/>
      </a:accent4>
      <a:accent5>
        <a:srgbClr val="B6AD76"/>
      </a:accent5>
      <a:accent6>
        <a:srgbClr val="95AEB1"/>
      </a:accent6>
      <a:hlink>
        <a:srgbClr val="3ECCED"/>
      </a:hlink>
      <a:folHlink>
        <a:srgbClr val="2C6C93"/>
      </a:folHlink>
    </a:clrScheme>
    <a:fontScheme name="Currency">
      <a:majorFont>
        <a:latin typeface="Constantia"/>
        <a:ea typeface=""/>
        <a:cs typeface=""/>
        <a:font script="Jpan" typeface="HGS明朝E"/>
        <a:font script="Hang" typeface="맑은 고딕"/>
        <a:font script="Hans" typeface="华文楷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S明朝E"/>
        <a:font script="Hang" typeface="맑은 고딕"/>
        <a:font script="Hans" typeface="华文楷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urrency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10000"/>
              </a:schemeClr>
            </a:gs>
            <a:gs pos="47500">
              <a:schemeClr val="phClr">
                <a:tint val="35000"/>
                <a:satMod val="110000"/>
              </a:schemeClr>
            </a:gs>
            <a:gs pos="58500">
              <a:schemeClr val="phClr">
                <a:tint val="35000"/>
                <a:satMod val="110000"/>
              </a:schemeClr>
            </a:gs>
            <a:gs pos="100000">
              <a:schemeClr val="phClr">
                <a:tint val="80000"/>
                <a:satMod val="110000"/>
              </a:schemeClr>
            </a:gs>
          </a:gsLst>
          <a:lin ang="3600000" scaled="1"/>
        </a:gradFill>
        <a:gradFill rotWithShape="1">
          <a:gsLst>
            <a:gs pos="0">
              <a:schemeClr val="phClr">
                <a:shade val="52000"/>
                <a:satMod val="105000"/>
              </a:schemeClr>
            </a:gs>
            <a:gs pos="47500">
              <a:schemeClr val="phClr">
                <a:shade val="89000"/>
                <a:satMod val="105000"/>
              </a:schemeClr>
            </a:gs>
            <a:gs pos="58500">
              <a:schemeClr val="phClr">
                <a:shade val="89000"/>
                <a:satMod val="105000"/>
              </a:schemeClr>
            </a:gs>
            <a:gs pos="100000">
              <a:schemeClr val="phClr">
                <a:shade val="52000"/>
                <a:satMod val="105000"/>
              </a:schemeClr>
            </a:gs>
          </a:gsLst>
          <a:lin ang="36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60000" cap="flat" cmpd="thickThin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8100" dir="5400000" algn="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38100" dir="5400000" algn="r" rotWithShape="0">
              <a:srgbClr val="000000">
                <a:alpha val="60000"/>
              </a:srgbClr>
            </a:outerShdw>
          </a:effectLst>
          <a:scene3d>
            <a:camera prst="isometricLeftDown" fov="0">
              <a:rot lat="0" lon="0" rev="0"/>
            </a:camera>
            <a:lightRig rig="harsh" dir="tl">
              <a:rot lat="0" lon="0" rev="8400000"/>
            </a:lightRig>
          </a:scene3d>
          <a:sp3d prstMaterial="flat">
            <a:bevelT w="38100" h="50800" prst="softRound"/>
          </a:sp3d>
        </a:effectStyle>
        <a:effectStyle>
          <a:effectLst>
            <a:outerShdw blurRad="50800" dist="63500" dir="5400000" algn="r" rotWithShape="0">
              <a:srgbClr val="000000">
                <a:alpha val="65000"/>
              </a:srgbClr>
            </a:outerShdw>
          </a:effectLst>
          <a:scene3d>
            <a:camera prst="isometricLeftDown" fov="0">
              <a:rot lat="0" lon="0" rev="0"/>
            </a:camera>
            <a:lightRig rig="harsh" dir="tl">
              <a:rot lat="0" lon="0" rev="840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20000"/>
                <a:satMod val="3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8000"/>
                <a:shade val="98000"/>
                <a:satMod val="120000"/>
              </a:schemeClr>
              <a:schemeClr val="phClr">
                <a:tint val="86000"/>
                <a:shade val="92000"/>
                <a:satMod val="150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Currency</Template>
  <TotalTime>3702</TotalTime>
  <Words>86</Words>
  <Application>Microsoft Office PowerPoint</Application>
  <PresentationFormat>Affichage à l'écran (4:3)</PresentationFormat>
  <Paragraphs>24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2" baseType="lpstr">
      <vt:lpstr>Constantia</vt:lpstr>
      <vt:lpstr>Tahoma</vt:lpstr>
      <vt:lpstr>Wingdings</vt:lpstr>
      <vt:lpstr>Wingdings 2</vt:lpstr>
      <vt:lpstr>Currency</vt:lpstr>
      <vt:lpstr>Bienvenue dans un monde fantastique</vt:lpstr>
      <vt:lpstr>Surprises et étonnements vous attendent</vt:lpstr>
      <vt:lpstr>MAMUSE</vt:lpstr>
      <vt:lpstr>Amusements pour enfants</vt:lpstr>
      <vt:lpstr>Kiosques alimentaires</vt:lpstr>
      <vt:lpstr>Présentation PowerPoint</vt:lpstr>
      <vt:lpstr>Présentation PowerPoint</vt:lpstr>
    </vt:vector>
  </TitlesOfParts>
  <Company>Gestion Nicole Benoit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Bienvenue dans un monde fantastique!</dc:title>
  <dc:creator>Nicole Benoît</dc:creator>
  <cp:lastModifiedBy>Jocelyne Roberge</cp:lastModifiedBy>
  <cp:revision>176</cp:revision>
  <dcterms:created xsi:type="dcterms:W3CDTF">2000-07-11T18:46:33Z</dcterms:created>
  <dcterms:modified xsi:type="dcterms:W3CDTF">2016-01-05T14:56:04Z</dcterms:modified>
</cp:coreProperties>
</file>